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8" r:id="rId2"/>
    <p:sldId id="259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dacd00d45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dacd00d45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f2bd912f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f2bd912f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311700" y="17646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big question, gap in knowledge, or assertion</a:t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5306975" y="1155975"/>
            <a:ext cx="3479700" cy="364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figure</a:t>
            </a:r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title"/>
          </p:nvPr>
        </p:nvSpPr>
        <p:spPr>
          <a:xfrm>
            <a:off x="311700" y="1130225"/>
            <a:ext cx="462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My name - Institution</a:t>
            </a:r>
            <a:endParaRPr sz="1600"/>
          </a:p>
        </p:txBody>
      </p:sp>
      <p:sp>
        <p:nvSpPr>
          <p:cNvPr id="125" name="Google Shape;125;p15"/>
          <p:cNvSpPr txBox="1">
            <a:spLocks noGrp="1"/>
          </p:cNvSpPr>
          <p:nvPr>
            <p:ph type="body" idx="1"/>
          </p:nvPr>
        </p:nvSpPr>
        <p:spPr>
          <a:xfrm>
            <a:off x="311700" y="1702925"/>
            <a:ext cx="4300500" cy="1233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Statement of motivation</a:t>
            </a:r>
            <a:endParaRPr sz="11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Here is why I think we need to address my big question </a:t>
            </a:r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311700" y="3220060"/>
            <a:ext cx="4300500" cy="1233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Proposal for resolution</a:t>
            </a:r>
            <a:endParaRPr sz="11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Here is how I propose we resolve this question/gap/need 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2155500" y="2332625"/>
            <a:ext cx="4833000" cy="1046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no more information than you can present in 30-45 seconds.  Slides will be auto-advanced during the workshop.  Final timing will be announced prior to the workshop.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311700" y="17646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relationship between stress and ice flow within the Greenland Ice Sheet?</a:t>
            </a:r>
            <a:endParaRPr dirty="0"/>
          </a:p>
        </p:txBody>
      </p:sp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311700" y="1130225"/>
            <a:ext cx="462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John Glen - University of Cambridge</a:t>
            </a:r>
            <a:endParaRPr sz="1600" dirty="0"/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1"/>
          </p:nvPr>
        </p:nvSpPr>
        <p:spPr>
          <a:xfrm>
            <a:off x="311700" y="1569049"/>
            <a:ext cx="4529700" cy="1814399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Statement of motivation</a:t>
            </a:r>
            <a:endParaRPr sz="1000" dirty="0"/>
          </a:p>
          <a:p>
            <a:pPr marL="457200" lvl="0" indent="-307975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en" sz="1500" dirty="0"/>
              <a:t>Projections of ice sheet change require a quantitative description of flow</a:t>
            </a:r>
            <a:endParaRPr sz="1500" dirty="0"/>
          </a:p>
          <a:p>
            <a:pPr marL="457200" lvl="0" indent="-314325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500" dirty="0"/>
              <a:t>We qualitatively understand viscous ice flow, but we lack a thorough understanding of the temperature-dependent relationship between deviatoric stress and strain rate </a:t>
            </a:r>
            <a:endParaRPr sz="1500" dirty="0"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1"/>
          </p:nvPr>
        </p:nvSpPr>
        <p:spPr>
          <a:xfrm>
            <a:off x="311700" y="3278153"/>
            <a:ext cx="5150846" cy="18144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Proposal for resolution</a:t>
            </a:r>
            <a:endParaRPr sz="1000" dirty="0"/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400" dirty="0"/>
              <a:t>Lab experiments of polycrystalline ice under compression could meet this need</a:t>
            </a:r>
            <a:endParaRPr sz="1400" dirty="0"/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400" dirty="0"/>
              <a:t>By controlling ice sample temperature, we can identify the rheological sensitivity to temperature </a:t>
            </a:r>
            <a:endParaRPr sz="1400" dirty="0"/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400" dirty="0"/>
              <a:t>Measuring ice creep rate at several stresses can allow us to </a:t>
            </a:r>
            <a:r>
              <a:rPr lang="en" sz="1400" b="1" i="1" dirty="0"/>
              <a:t>identify the extent to which flow is not Newtonian</a:t>
            </a:r>
            <a:r>
              <a:rPr lang="en" sz="1400" dirty="0"/>
              <a:t> </a:t>
            </a:r>
            <a:endParaRPr sz="1400" dirty="0"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6442" y="2440910"/>
            <a:ext cx="2503150" cy="25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document&#10;&#10;Description automatically generated">
            <a:extLst>
              <a:ext uri="{FF2B5EF4-FFF2-40B4-BE49-F238E27FC236}">
                <a16:creationId xmlns:a16="http://schemas.microsoft.com/office/drawing/2014/main" id="{787C5FC8-029C-2140-AB2A-AF9E56AD5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200" y="800048"/>
            <a:ext cx="2503150" cy="1805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C60276-6A4A-0F4B-A20E-BF4ADC950644}"/>
              </a:ext>
            </a:extLst>
          </p:cNvPr>
          <p:cNvSpPr txBox="1"/>
          <p:nvPr/>
        </p:nvSpPr>
        <p:spPr>
          <a:xfrm>
            <a:off x="7814350" y="1491560"/>
            <a:ext cx="1202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(Forbes, 1859)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188</Words>
  <Application>Microsoft Macintosh PowerPoint</Application>
  <PresentationFormat>On-screen Show (16:9)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My big question, gap in knowledge, or assertion</vt:lpstr>
      <vt:lpstr>What is the relationship between stress and ice flow within the Greenland Ice Sheet?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big question, gap in knowledge, or assertion</dc:title>
  <cp:lastModifiedBy>Bartholomaus, Timothy (tbartholomaus@uidaho.edu)</cp:lastModifiedBy>
  <cp:revision>4</cp:revision>
  <dcterms:modified xsi:type="dcterms:W3CDTF">2022-03-26T05:12:31Z</dcterms:modified>
</cp:coreProperties>
</file>